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56" r:id="rId3"/>
    <p:sldId id="258" r:id="rId4"/>
    <p:sldId id="259" r:id="rId5"/>
    <p:sldId id="260" r:id="rId6"/>
    <p:sldId id="264" r:id="rId7"/>
    <p:sldId id="263" r:id="rId8"/>
    <p:sldId id="261" r:id="rId9"/>
    <p:sldId id="262" r:id="rId10"/>
    <p:sldId id="25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91274-AA78-4EF4-BBF5-9F51620201EA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B86C1-7105-408D-B685-744E99BAB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29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589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96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48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32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8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13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268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32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70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667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78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2744C-2F73-4F2C-B88C-D3BCFF92CA48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7BDE4-FD25-4881-87C5-4692668F84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30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va ptica ( TV RTS 25. 11. 2017. 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7383" y="143690"/>
            <a:ext cx="11755453" cy="661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4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родна сл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904" y="316115"/>
            <a:ext cx="5960382" cy="654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26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18769" y="1713301"/>
            <a:ext cx="8354468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115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Рад у пару!!!</a:t>
            </a:r>
            <a:endParaRPr lang="en-US" sz="115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5548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зултат слика за STRANE SVET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7" t="24721" r="6904" b="6564"/>
          <a:stretch/>
        </p:blipFill>
        <p:spPr bwMode="auto">
          <a:xfrm>
            <a:off x="990903" y="197601"/>
            <a:ext cx="10750076" cy="677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 rot="19248383">
            <a:off x="3313970" y="1739426"/>
            <a:ext cx="19848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СЕВЕР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 rot="19493563">
            <a:off x="7235126" y="4469564"/>
            <a:ext cx="1091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ЈУГ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2008697">
            <a:off x="6416755" y="1843251"/>
            <a:ext cx="24574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ИСТОК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 rot="2333107">
            <a:off x="3072499" y="4351998"/>
            <a:ext cx="22547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ЗАПАД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 rot="17908606">
            <a:off x="4610936" y="1267990"/>
            <a:ext cx="337102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СЕВЕРО-ИСТОК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 rot="772331">
            <a:off x="1376556" y="3087129"/>
            <a:ext cx="337102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СЕВЕРО-ЗАПАД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 rot="18966060">
            <a:off x="3577322" y="5894745"/>
            <a:ext cx="337102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ЈУГО</a:t>
            </a:r>
            <a:r>
              <a:rPr lang="sr-Cyrl-RS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-ЗАПАД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 rot="676610">
            <a:off x="7159218" y="3606014"/>
            <a:ext cx="337102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ЈУГО</a:t>
            </a:r>
            <a:r>
              <a:rPr lang="sr-Cyrl-RS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-ИСТОК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255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Резултат слика за STRANE SVE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18" y="0"/>
            <a:ext cx="10972800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80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Резултат слика за КОМПА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209" y="338455"/>
            <a:ext cx="6833054" cy="683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55009" y="158821"/>
            <a:ext cx="18854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север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78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rijentacija topografske karte pomoću kompas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50497" cy="660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4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03053" y="1138535"/>
            <a:ext cx="731655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Ако немамо компас, </a:t>
            </a:r>
          </a:p>
          <a:p>
            <a:pPr algn="ctr"/>
            <a:r>
              <a:rPr lang="sr-Cyrl-R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како ћемо онда </a:t>
            </a:r>
          </a:p>
          <a:p>
            <a:pPr algn="ctr"/>
            <a:r>
              <a:rPr lang="sr-Cyrl-R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одредити стране света?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830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olim Prirodu ORJENTACIJA(ipad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3509" y="152287"/>
            <a:ext cx="11701054" cy="658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1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ork Films - Spacefiles Ep 14 Night Sk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4504" y="46787"/>
            <a:ext cx="11023690" cy="666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4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r Constellations The Great Bear - Best Royalty Free Footage(ipad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0891" y="163825"/>
            <a:ext cx="11321234" cy="636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7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24</Words>
  <Application>Microsoft Office PowerPoint</Application>
  <PresentationFormat>Widescreen</PresentationFormat>
  <Paragraphs>13</Paragraphs>
  <Slides>11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5</cp:revision>
  <dcterms:created xsi:type="dcterms:W3CDTF">2017-12-13T01:13:31Z</dcterms:created>
  <dcterms:modified xsi:type="dcterms:W3CDTF">2017-12-13T10:05:13Z</dcterms:modified>
</cp:coreProperties>
</file>